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61" r:id="rId4"/>
    <p:sldId id="262" r:id="rId5"/>
    <p:sldId id="256" r:id="rId6"/>
    <p:sldId id="260" r:id="rId7"/>
    <p:sldId id="259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34213-0742-4F8E-AC9A-E588A076C0EC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0DE44-4F2F-48F0-A647-59B23848753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Ayanat\Documents\STOSO\תיק עבודות\אתר מולר\מולר-עמוד בוקר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462463" y="-990600"/>
            <a:ext cx="18068926" cy="883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yanat\Documents\STOSO\תיק עבודות\אתר מולר\מולר - עמוד צוהריים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410075" y="-1004888"/>
            <a:ext cx="17964150" cy="8867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Ayanat\Documents\STOSO\תיק עבודות\אתר מולר\עמוד אחהצ-מולר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433888" y="-971550"/>
            <a:ext cx="18011776" cy="8801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Ayanat\Documents\STOSO\תיק עבודות\אתר מולר\עמוד לילה- מולר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457700" y="-985838"/>
            <a:ext cx="18059400" cy="8829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4" name="Picture 10" descr="C:\Users\Ayanat\Documents\STOSO\תיק עבודות\אתר מולר\מולר - עמוד  ערב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429125" y="-942975"/>
            <a:ext cx="18002250" cy="874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Ayanat\Documents\STOSO\תיק עבודות\אתר מולר\מולר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38200" y="381000"/>
            <a:ext cx="10492491" cy="51385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yanat\Documents\STOSO\תיק עבודות\אתר מולר\מולר 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76400" y="152400"/>
            <a:ext cx="11409019" cy="55394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yanat\Documents\STOSO\תיק עבודות\אתר מולר\מולר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48486" y="457200"/>
            <a:ext cx="11192486" cy="5475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Windows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1</cp:revision>
  <dcterms:created xsi:type="dcterms:W3CDTF">2019-12-19T15:20:59Z</dcterms:created>
  <dcterms:modified xsi:type="dcterms:W3CDTF">2019-12-19T15:25:03Z</dcterms:modified>
</cp:coreProperties>
</file>